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38F3A-D7BD-458A-B436-6FBA0F2B2E38}" v="3" dt="2024-02-14T12:26:28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Gair - Youth Worker Team Leader" userId="13fc0294-5852-4c62-b443-6a7ae400e543" providerId="ADAL" clId="{31838F3A-D7BD-458A-B436-6FBA0F2B2E38}"/>
    <pc:docChg chg="modSld">
      <pc:chgData name="Amy Gair - Youth Worker Team Leader" userId="13fc0294-5852-4c62-b443-6a7ae400e543" providerId="ADAL" clId="{31838F3A-D7BD-458A-B436-6FBA0F2B2E38}" dt="2024-02-14T12:26:28.055" v="2" actId="478"/>
      <pc:docMkLst>
        <pc:docMk/>
      </pc:docMkLst>
      <pc:sldChg chg="modSp">
        <pc:chgData name="Amy Gair - Youth Worker Team Leader" userId="13fc0294-5852-4c62-b443-6a7ae400e543" providerId="ADAL" clId="{31838F3A-D7BD-458A-B436-6FBA0F2B2E38}" dt="2024-02-14T12:26:28.055" v="2" actId="478"/>
        <pc:sldMkLst>
          <pc:docMk/>
          <pc:sldMk cId="1085707140" sldId="262"/>
        </pc:sldMkLst>
        <pc:graphicFrameChg chg="mod">
          <ac:chgData name="Amy Gair - Youth Worker Team Leader" userId="13fc0294-5852-4c62-b443-6a7ae400e543" providerId="ADAL" clId="{31838F3A-D7BD-458A-B436-6FBA0F2B2E38}" dt="2024-02-14T12:26:28.055" v="2" actId="478"/>
          <ac:graphicFrameMkLst>
            <pc:docMk/>
            <pc:sldMk cId="1085707140" sldId="262"/>
            <ac:graphicFrameMk id="5" creationId="{E3424CE8-84E2-C80D-44CA-370D26A8DB9A}"/>
          </ac:graphicFrameMkLst>
        </pc:graphicFrameChg>
      </pc:sldChg>
    </pc:docChg>
  </pc:docChgLst>
  <pc:docChgLst>
    <pc:chgData name="Amy Gair - Youth Worker Team Leader" userId="13fc0294-5852-4c62-b443-6a7ae400e543" providerId="ADAL" clId="{FAF02E23-8E92-4FC7-A309-9889DAEA7EC7}"/>
    <pc:docChg chg="custSel addSld modSld sldOrd">
      <pc:chgData name="Amy Gair - Youth Worker Team Leader" userId="13fc0294-5852-4c62-b443-6a7ae400e543" providerId="ADAL" clId="{FAF02E23-8E92-4FC7-A309-9889DAEA7EC7}" dt="2024-01-26T14:42:29.994" v="183" actId="26606"/>
      <pc:docMkLst>
        <pc:docMk/>
      </pc:docMkLst>
      <pc:sldChg chg="addSp delSp modSp mod setBg">
        <pc:chgData name="Amy Gair - Youth Worker Team Leader" userId="13fc0294-5852-4c62-b443-6a7ae400e543" providerId="ADAL" clId="{FAF02E23-8E92-4FC7-A309-9889DAEA7EC7}" dt="2024-01-26T14:42:29.994" v="183" actId="26606"/>
        <pc:sldMkLst>
          <pc:docMk/>
          <pc:sldMk cId="2248664212" sldId="257"/>
        </pc:sldMkLst>
        <pc:spChg chg="del">
          <ac:chgData name="Amy Gair - Youth Worker Team Leader" userId="13fc0294-5852-4c62-b443-6a7ae400e543" providerId="ADAL" clId="{FAF02E23-8E92-4FC7-A309-9889DAEA7EC7}" dt="2024-01-26T14:38:25.555" v="165" actId="478"/>
          <ac:spMkLst>
            <pc:docMk/>
            <pc:sldMk cId="2248664212" sldId="257"/>
            <ac:spMk id="2" creationId="{FACA3756-836A-0E77-EBFB-357ED77B1769}"/>
          </ac:spMkLst>
        </pc:spChg>
        <pc:spChg chg="mod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3" creationId="{E80F289E-120D-80B2-2A0B-8493284C54C9}"/>
          </ac:spMkLst>
        </pc:spChg>
        <pc:spChg chg="add del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8" creationId="{0D7B6173-1D58-48E2-83CF-37350F315F75}"/>
          </ac:spMkLst>
        </pc:spChg>
        <pc:spChg chg="add del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10" creationId="{3E4CBDBB-4FBD-4B9E-BD01-054A81D431CC}"/>
          </ac:spMkLst>
        </pc:spChg>
        <pc:spChg chg="add del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14" creationId="{72C4834C-B602-4125-8264-BD0D55A5885F}"/>
          </ac:spMkLst>
        </pc:spChg>
        <pc:spChg chg="add del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16" creationId="{53172EE5-132F-4DD4-8855-4DBBD9C3465E}"/>
          </ac:spMkLst>
        </pc:spChg>
        <pc:spChg chg="add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21" creationId="{0D7B6173-1D58-48E2-83CF-37350F315F75}"/>
          </ac:spMkLst>
        </pc:spChg>
        <pc:spChg chg="add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23" creationId="{8B068B58-6F94-4AFF-A8A7-18573884D6CD}"/>
          </ac:spMkLst>
        </pc:spChg>
        <pc:spChg chg="add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27" creationId="{21BDEC81-16A7-4451-B893-C15000083B77}"/>
          </ac:spMkLst>
        </pc:spChg>
        <pc:spChg chg="add">
          <ac:chgData name="Amy Gair - Youth Worker Team Leader" userId="13fc0294-5852-4c62-b443-6a7ae400e543" providerId="ADAL" clId="{FAF02E23-8E92-4FC7-A309-9889DAEA7EC7}" dt="2024-01-26T14:42:29.994" v="183" actId="26606"/>
          <ac:spMkLst>
            <pc:docMk/>
            <pc:sldMk cId="2248664212" sldId="257"/>
            <ac:spMk id="29" creationId="{BE5B028C-7535-45E5-9D2C-32C50D0E0E43}"/>
          </ac:spMkLst>
        </pc:spChg>
        <pc:picChg chg="add mod">
          <ac:chgData name="Amy Gair - Youth Worker Team Leader" userId="13fc0294-5852-4c62-b443-6a7ae400e543" providerId="ADAL" clId="{FAF02E23-8E92-4FC7-A309-9889DAEA7EC7}" dt="2024-01-26T14:42:29.994" v="183" actId="26606"/>
          <ac:picMkLst>
            <pc:docMk/>
            <pc:sldMk cId="2248664212" sldId="257"/>
            <ac:picMk id="5" creationId="{6DB0A578-0DBB-4CA4-18F9-E567093418FE}"/>
          </ac:picMkLst>
        </pc:picChg>
        <pc:picChg chg="add del">
          <ac:chgData name="Amy Gair - Youth Worker Team Leader" userId="13fc0294-5852-4c62-b443-6a7ae400e543" providerId="ADAL" clId="{FAF02E23-8E92-4FC7-A309-9889DAEA7EC7}" dt="2024-01-26T14:42:29.994" v="183" actId="26606"/>
          <ac:picMkLst>
            <pc:docMk/>
            <pc:sldMk cId="2248664212" sldId="257"/>
            <ac:picMk id="12" creationId="{B01A6F03-171F-40B2-8B2C-A061B89241F6}"/>
          </ac:picMkLst>
        </pc:picChg>
        <pc:picChg chg="add">
          <ac:chgData name="Amy Gair - Youth Worker Team Leader" userId="13fc0294-5852-4c62-b443-6a7ae400e543" providerId="ADAL" clId="{FAF02E23-8E92-4FC7-A309-9889DAEA7EC7}" dt="2024-01-26T14:42:29.994" v="183" actId="26606"/>
          <ac:picMkLst>
            <pc:docMk/>
            <pc:sldMk cId="2248664212" sldId="257"/>
            <ac:picMk id="25" creationId="{B0DAC8FB-A162-44E3-A606-C855A03A5B09}"/>
          </ac:picMkLst>
        </pc:picChg>
      </pc:sldChg>
      <pc:sldChg chg="addSp modSp mod setBg addAnim setClrOvrMap">
        <pc:chgData name="Amy Gair - Youth Worker Team Leader" userId="13fc0294-5852-4c62-b443-6a7ae400e543" providerId="ADAL" clId="{FAF02E23-8E92-4FC7-A309-9889DAEA7EC7}" dt="2024-01-26T14:34:19.604" v="4"/>
        <pc:sldMkLst>
          <pc:docMk/>
          <pc:sldMk cId="815022403" sldId="258"/>
        </pc:sldMkLst>
        <pc:spChg chg="mod">
          <ac:chgData name="Amy Gair - Youth Worker Team Leader" userId="13fc0294-5852-4c62-b443-6a7ae400e543" providerId="ADAL" clId="{FAF02E23-8E92-4FC7-A309-9889DAEA7EC7}" dt="2024-01-26T14:34:19.597" v="3" actId="26606"/>
          <ac:spMkLst>
            <pc:docMk/>
            <pc:sldMk cId="815022403" sldId="258"/>
            <ac:spMk id="2" creationId="{C2B306AC-7772-D3DC-8455-698F1764D95C}"/>
          </ac:spMkLst>
        </pc:spChg>
        <pc:spChg chg="mod">
          <ac:chgData name="Amy Gair - Youth Worker Team Leader" userId="13fc0294-5852-4c62-b443-6a7ae400e543" providerId="ADAL" clId="{FAF02E23-8E92-4FC7-A309-9889DAEA7EC7}" dt="2024-01-26T14:34:19.597" v="3" actId="26606"/>
          <ac:spMkLst>
            <pc:docMk/>
            <pc:sldMk cId="815022403" sldId="258"/>
            <ac:spMk id="3" creationId="{3E6753DE-4E75-8885-D536-5A869E9C0FFD}"/>
          </ac:spMkLst>
        </pc:spChg>
        <pc:spChg chg="add">
          <ac:chgData name="Amy Gair - Youth Worker Team Leader" userId="13fc0294-5852-4c62-b443-6a7ae400e543" providerId="ADAL" clId="{FAF02E23-8E92-4FC7-A309-9889DAEA7EC7}" dt="2024-01-26T14:34:19.597" v="3" actId="26606"/>
          <ac:spMkLst>
            <pc:docMk/>
            <pc:sldMk cId="815022403" sldId="258"/>
            <ac:spMk id="9" creationId="{71B2258F-86CA-4D4D-8270-BC05FCDEBFB3}"/>
          </ac:spMkLst>
        </pc:spChg>
        <pc:picChg chg="add">
          <ac:chgData name="Amy Gair - Youth Worker Team Leader" userId="13fc0294-5852-4c62-b443-6a7ae400e543" providerId="ADAL" clId="{FAF02E23-8E92-4FC7-A309-9889DAEA7EC7}" dt="2024-01-26T14:34:19.597" v="3" actId="26606"/>
          <ac:picMkLst>
            <pc:docMk/>
            <pc:sldMk cId="815022403" sldId="258"/>
            <ac:picMk id="5" creationId="{53CAFA93-FA56-9918-61CE-9C39C87CDD87}"/>
          </ac:picMkLst>
        </pc:picChg>
      </pc:sldChg>
      <pc:sldChg chg="addSp modSp mod setBg">
        <pc:chgData name="Amy Gair - Youth Worker Team Leader" userId="13fc0294-5852-4c62-b443-6a7ae400e543" providerId="ADAL" clId="{FAF02E23-8E92-4FC7-A309-9889DAEA7EC7}" dt="2024-01-26T14:34:56.231" v="9" actId="26606"/>
        <pc:sldMkLst>
          <pc:docMk/>
          <pc:sldMk cId="2466926126" sldId="259"/>
        </pc:sldMkLst>
        <pc:spChg chg="mod">
          <ac:chgData name="Amy Gair - Youth Worker Team Leader" userId="13fc0294-5852-4c62-b443-6a7ae400e543" providerId="ADAL" clId="{FAF02E23-8E92-4FC7-A309-9889DAEA7EC7}" dt="2024-01-26T14:34:56.231" v="9" actId="26606"/>
          <ac:spMkLst>
            <pc:docMk/>
            <pc:sldMk cId="2466926126" sldId="259"/>
            <ac:spMk id="2" creationId="{DD71877F-AB8E-7069-1ABF-842A8603FA99}"/>
          </ac:spMkLst>
        </pc:spChg>
        <pc:spChg chg="mod">
          <ac:chgData name="Amy Gair - Youth Worker Team Leader" userId="13fc0294-5852-4c62-b443-6a7ae400e543" providerId="ADAL" clId="{FAF02E23-8E92-4FC7-A309-9889DAEA7EC7}" dt="2024-01-26T14:34:56.231" v="9" actId="26606"/>
          <ac:spMkLst>
            <pc:docMk/>
            <pc:sldMk cId="2466926126" sldId="259"/>
            <ac:spMk id="3" creationId="{47A1C677-88B6-23FF-AAAF-F6BE63D48E97}"/>
          </ac:spMkLst>
        </pc:spChg>
        <pc:spChg chg="add">
          <ac:chgData name="Amy Gair - Youth Worker Team Leader" userId="13fc0294-5852-4c62-b443-6a7ae400e543" providerId="ADAL" clId="{FAF02E23-8E92-4FC7-A309-9889DAEA7EC7}" dt="2024-01-26T14:34:56.231" v="9" actId="26606"/>
          <ac:spMkLst>
            <pc:docMk/>
            <pc:sldMk cId="2466926126" sldId="259"/>
            <ac:spMk id="8" creationId="{E8A8EAB8-D2FF-444D-B34B-7D32F106AD0E}"/>
          </ac:spMkLst>
        </pc:spChg>
        <pc:cxnChg chg="add">
          <ac:chgData name="Amy Gair - Youth Worker Team Leader" userId="13fc0294-5852-4c62-b443-6a7ae400e543" providerId="ADAL" clId="{FAF02E23-8E92-4FC7-A309-9889DAEA7EC7}" dt="2024-01-26T14:34:56.231" v="9" actId="26606"/>
          <ac:cxnSpMkLst>
            <pc:docMk/>
            <pc:sldMk cId="2466926126" sldId="259"/>
            <ac:cxnSpMk id="10" creationId="{067633D1-6EE6-4118-B9F0-B363477BEE7A}"/>
          </ac:cxnSpMkLst>
        </pc:cxnChg>
        <pc:cxnChg chg="add">
          <ac:chgData name="Amy Gair - Youth Worker Team Leader" userId="13fc0294-5852-4c62-b443-6a7ae400e543" providerId="ADAL" clId="{FAF02E23-8E92-4FC7-A309-9889DAEA7EC7}" dt="2024-01-26T14:34:56.231" v="9" actId="26606"/>
          <ac:cxnSpMkLst>
            <pc:docMk/>
            <pc:sldMk cId="2466926126" sldId="259"/>
            <ac:cxnSpMk id="12" creationId="{4AD7FFC6-42A9-49CB-B5E9-B3F6B038331B}"/>
          </ac:cxnSpMkLst>
        </pc:cxnChg>
      </pc:sldChg>
      <pc:sldChg chg="addSp delSp modSp mod setBg">
        <pc:chgData name="Amy Gair - Youth Worker Team Leader" userId="13fc0294-5852-4c62-b443-6a7ae400e543" providerId="ADAL" clId="{FAF02E23-8E92-4FC7-A309-9889DAEA7EC7}" dt="2024-01-26T14:38:00.734" v="163" actId="26606"/>
        <pc:sldMkLst>
          <pc:docMk/>
          <pc:sldMk cId="2271217008" sldId="260"/>
        </pc:sldMkLst>
        <pc:spChg chg="mo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2" creationId="{4BD7A574-7035-AC29-9459-03001E80CB10}"/>
          </ac:spMkLst>
        </pc:spChg>
        <pc:spChg chg="del mo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3" creationId="{4389E865-15E9-B144-1D36-150E24FA8C27}"/>
          </ac:spMkLst>
        </pc:spChg>
        <pc:spChg chg="ad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9" creationId="{BACC6370-2D7E-4714-9D71-7542949D7D5D}"/>
          </ac:spMkLst>
        </pc:spChg>
        <pc:spChg chg="ad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11" creationId="{256B2C21-A230-48C0-8DF1-C46611373C44}"/>
          </ac:spMkLst>
        </pc:spChg>
        <pc:spChg chg="ad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13" creationId="{3847E18C-932D-4C95-AABA-FEC7C9499AD7}"/>
          </ac:spMkLst>
        </pc:spChg>
        <pc:spChg chg="ad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15" creationId="{3150CB11-0C61-439E-910F-5787759E72A0}"/>
          </ac:spMkLst>
        </pc:spChg>
        <pc:spChg chg="ad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17" creationId="{43F8A58B-5155-44CE-A5FF-7647B47D0A7A}"/>
          </ac:spMkLst>
        </pc:spChg>
        <pc:spChg chg="add">
          <ac:chgData name="Amy Gair - Youth Worker Team Leader" userId="13fc0294-5852-4c62-b443-6a7ae400e543" providerId="ADAL" clId="{FAF02E23-8E92-4FC7-A309-9889DAEA7EC7}" dt="2024-01-26T14:38:00.734" v="163" actId="26606"/>
          <ac:spMkLst>
            <pc:docMk/>
            <pc:sldMk cId="2271217008" sldId="260"/>
            <ac:spMk id="19" creationId="{443F2ACA-E6D6-4028-82DD-F03C262D5DE6}"/>
          </ac:spMkLst>
        </pc:spChg>
        <pc:graphicFrameChg chg="add">
          <ac:chgData name="Amy Gair - Youth Worker Team Leader" userId="13fc0294-5852-4c62-b443-6a7ae400e543" providerId="ADAL" clId="{FAF02E23-8E92-4FC7-A309-9889DAEA7EC7}" dt="2024-01-26T14:38:00.734" v="163" actId="26606"/>
          <ac:graphicFrameMkLst>
            <pc:docMk/>
            <pc:sldMk cId="2271217008" sldId="260"/>
            <ac:graphicFrameMk id="5" creationId="{4432AA32-CC85-FCBC-397A-DCD854B600B6}"/>
          </ac:graphicFrameMkLst>
        </pc:graphicFrameChg>
      </pc:sldChg>
      <pc:sldChg chg="addSp delSp modSp mod setBg addAnim">
        <pc:chgData name="Amy Gair - Youth Worker Team Leader" userId="13fc0294-5852-4c62-b443-6a7ae400e543" providerId="ADAL" clId="{FAF02E23-8E92-4FC7-A309-9889DAEA7EC7}" dt="2024-01-26T14:42:04.147" v="181"/>
        <pc:sldMkLst>
          <pc:docMk/>
          <pc:sldMk cId="3399577256" sldId="261"/>
        </pc:sldMkLst>
        <pc:spChg chg="mod ord">
          <ac:chgData name="Amy Gair - Youth Worker Team Leader" userId="13fc0294-5852-4c62-b443-6a7ae400e543" providerId="ADAL" clId="{FAF02E23-8E92-4FC7-A309-9889DAEA7EC7}" dt="2024-01-26T14:42:04.146" v="180" actId="26606"/>
          <ac:spMkLst>
            <pc:docMk/>
            <pc:sldMk cId="3399577256" sldId="261"/>
            <ac:spMk id="2" creationId="{89AC6FF4-E151-418F-C348-8F7DBC9138FD}"/>
          </ac:spMkLst>
        </pc:spChg>
        <pc:spChg chg="del">
          <ac:chgData name="Amy Gair - Youth Worker Team Leader" userId="13fc0294-5852-4c62-b443-6a7ae400e543" providerId="ADAL" clId="{FAF02E23-8E92-4FC7-A309-9889DAEA7EC7}" dt="2024-01-26T14:40:57.518" v="170" actId="478"/>
          <ac:spMkLst>
            <pc:docMk/>
            <pc:sldMk cId="3399577256" sldId="261"/>
            <ac:spMk id="3" creationId="{E76D383B-F473-E0C9-BCF1-B9C45E5186E0}"/>
          </ac:spMkLst>
        </pc:spChg>
        <pc:spChg chg="add">
          <ac:chgData name="Amy Gair - Youth Worker Team Leader" userId="13fc0294-5852-4c62-b443-6a7ae400e543" providerId="ADAL" clId="{FAF02E23-8E92-4FC7-A309-9889DAEA7EC7}" dt="2024-01-26T14:42:04.146" v="180" actId="26606"/>
          <ac:spMkLst>
            <pc:docMk/>
            <pc:sldMk cId="3399577256" sldId="261"/>
            <ac:spMk id="1035" creationId="{7E734232-46A8-4884-9A59-B7E3BA4BC313}"/>
          </ac:spMkLst>
        </pc:spChg>
        <pc:spChg chg="add">
          <ac:chgData name="Amy Gair - Youth Worker Team Leader" userId="13fc0294-5852-4c62-b443-6a7ae400e543" providerId="ADAL" clId="{FAF02E23-8E92-4FC7-A309-9889DAEA7EC7}" dt="2024-01-26T14:42:04.146" v="180" actId="26606"/>
          <ac:spMkLst>
            <pc:docMk/>
            <pc:sldMk cId="3399577256" sldId="261"/>
            <ac:spMk id="1037" creationId="{D346B8D2-3218-41A5-B817-9ABFB108C6DA}"/>
          </ac:spMkLst>
        </pc:spChg>
        <pc:spChg chg="add">
          <ac:chgData name="Amy Gair - Youth Worker Team Leader" userId="13fc0294-5852-4c62-b443-6a7ae400e543" providerId="ADAL" clId="{FAF02E23-8E92-4FC7-A309-9889DAEA7EC7}" dt="2024-01-26T14:42:04.146" v="180" actId="26606"/>
          <ac:spMkLst>
            <pc:docMk/>
            <pc:sldMk cId="3399577256" sldId="261"/>
            <ac:spMk id="1039" creationId="{88D6B9EF-FF47-487C-8B82-F9F2B9A54AD6}"/>
          </ac:spMkLst>
        </pc:spChg>
        <pc:picChg chg="add mod">
          <ac:chgData name="Amy Gair - Youth Worker Team Leader" userId="13fc0294-5852-4c62-b443-6a7ae400e543" providerId="ADAL" clId="{FAF02E23-8E92-4FC7-A309-9889DAEA7EC7}" dt="2024-01-26T14:42:04.146" v="180" actId="26606"/>
          <ac:picMkLst>
            <pc:docMk/>
            <pc:sldMk cId="3399577256" sldId="261"/>
            <ac:picMk id="1026" creationId="{93452E7C-2243-3575-0587-E51C5137901D}"/>
          </ac:picMkLst>
        </pc:picChg>
        <pc:picChg chg="add mod">
          <ac:chgData name="Amy Gair - Youth Worker Team Leader" userId="13fc0294-5852-4c62-b443-6a7ae400e543" providerId="ADAL" clId="{FAF02E23-8E92-4FC7-A309-9889DAEA7EC7}" dt="2024-01-26T14:42:04.146" v="180" actId="26606"/>
          <ac:picMkLst>
            <pc:docMk/>
            <pc:sldMk cId="3399577256" sldId="261"/>
            <ac:picMk id="1028" creationId="{539875AF-AF02-6157-6B69-A1D2D0D35448}"/>
          </ac:picMkLst>
        </pc:picChg>
        <pc:picChg chg="add mod">
          <ac:chgData name="Amy Gair - Youth Worker Team Leader" userId="13fc0294-5852-4c62-b443-6a7ae400e543" providerId="ADAL" clId="{FAF02E23-8E92-4FC7-A309-9889DAEA7EC7}" dt="2024-01-26T14:42:04.146" v="180" actId="26606"/>
          <ac:picMkLst>
            <pc:docMk/>
            <pc:sldMk cId="3399577256" sldId="261"/>
            <ac:picMk id="1030" creationId="{E505A0EC-A4C9-06FC-2B0A-7E9A0F652B0E}"/>
          </ac:picMkLst>
        </pc:picChg>
      </pc:sldChg>
      <pc:sldChg chg="addSp delSp modSp new mod ord setBg">
        <pc:chgData name="Amy Gair - Youth Worker Team Leader" userId="13fc0294-5852-4c62-b443-6a7ae400e543" providerId="ADAL" clId="{FAF02E23-8E92-4FC7-A309-9889DAEA7EC7}" dt="2024-01-26T14:38:15.183" v="164" actId="26606"/>
        <pc:sldMkLst>
          <pc:docMk/>
          <pc:sldMk cId="1085707140" sldId="262"/>
        </pc:sldMkLst>
        <pc:spChg chg="mod">
          <ac:chgData name="Amy Gair - Youth Worker Team Leader" userId="13fc0294-5852-4c62-b443-6a7ae400e543" providerId="ADAL" clId="{FAF02E23-8E92-4FC7-A309-9889DAEA7EC7}" dt="2024-01-26T14:38:15.183" v="164" actId="26606"/>
          <ac:spMkLst>
            <pc:docMk/>
            <pc:sldMk cId="1085707140" sldId="262"/>
            <ac:spMk id="2" creationId="{9E690E33-ABAB-6A65-4F32-E8C895AEF5A6}"/>
          </ac:spMkLst>
        </pc:spChg>
        <pc:spChg chg="del mod">
          <ac:chgData name="Amy Gair - Youth Worker Team Leader" userId="13fc0294-5852-4c62-b443-6a7ae400e543" providerId="ADAL" clId="{FAF02E23-8E92-4FC7-A309-9889DAEA7EC7}" dt="2024-01-26T14:38:15.183" v="164" actId="26606"/>
          <ac:spMkLst>
            <pc:docMk/>
            <pc:sldMk cId="1085707140" sldId="262"/>
            <ac:spMk id="3" creationId="{059B426E-7534-BFB3-E002-F502CC2E73F2}"/>
          </ac:spMkLst>
        </pc:spChg>
        <pc:spChg chg="add">
          <ac:chgData name="Amy Gair - Youth Worker Team Leader" userId="13fc0294-5852-4c62-b443-6a7ae400e543" providerId="ADAL" clId="{FAF02E23-8E92-4FC7-A309-9889DAEA7EC7}" dt="2024-01-26T14:38:15.183" v="164" actId="26606"/>
          <ac:spMkLst>
            <pc:docMk/>
            <pc:sldMk cId="1085707140" sldId="262"/>
            <ac:spMk id="10" creationId="{B50AB553-2A96-4A92-96F2-93548E096954}"/>
          </ac:spMkLst>
        </pc:spChg>
        <pc:graphicFrameChg chg="add">
          <ac:chgData name="Amy Gair - Youth Worker Team Leader" userId="13fc0294-5852-4c62-b443-6a7ae400e543" providerId="ADAL" clId="{FAF02E23-8E92-4FC7-A309-9889DAEA7EC7}" dt="2024-01-26T14:38:15.183" v="164" actId="26606"/>
          <ac:graphicFrameMkLst>
            <pc:docMk/>
            <pc:sldMk cId="1085707140" sldId="262"/>
            <ac:graphicFrameMk id="5" creationId="{E3424CE8-84E2-C80D-44CA-370D26A8DB9A}"/>
          </ac:graphicFrameMkLst>
        </pc:graphicFrameChg>
        <pc:picChg chg="add">
          <ac:chgData name="Amy Gair - Youth Worker Team Leader" userId="13fc0294-5852-4c62-b443-6a7ae400e543" providerId="ADAL" clId="{FAF02E23-8E92-4FC7-A309-9889DAEA7EC7}" dt="2024-01-26T14:38:15.183" v="164" actId="26606"/>
          <ac:picMkLst>
            <pc:docMk/>
            <pc:sldMk cId="1085707140" sldId="262"/>
            <ac:picMk id="6" creationId="{8B57052E-7A28-EA63-B3A9-03CD9902E19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B2408-1E62-422B-B041-07DBFB16EBAE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73A4A4-F93A-4399-AADC-A85BDCD9B593}">
      <dgm:prSet/>
      <dgm:spPr/>
      <dgm:t>
        <a:bodyPr/>
        <a:lstStyle/>
        <a:p>
          <a:r>
            <a:rPr lang="en-GB"/>
            <a:t>Discrimination</a:t>
          </a:r>
          <a:endParaRPr lang="en-US"/>
        </a:p>
      </dgm:t>
    </dgm:pt>
    <dgm:pt modelId="{ED30F4CC-261C-476E-9B57-6562ED7B3F0B}" type="parTrans" cxnId="{66CA7E84-BAEA-4A8E-896F-D7810597C9AC}">
      <dgm:prSet/>
      <dgm:spPr/>
      <dgm:t>
        <a:bodyPr/>
        <a:lstStyle/>
        <a:p>
          <a:endParaRPr lang="en-US"/>
        </a:p>
      </dgm:t>
    </dgm:pt>
    <dgm:pt modelId="{9854FAA4-ECE3-4C46-AB56-453A6F177956}" type="sibTrans" cxnId="{66CA7E84-BAEA-4A8E-896F-D7810597C9AC}">
      <dgm:prSet/>
      <dgm:spPr/>
      <dgm:t>
        <a:bodyPr/>
        <a:lstStyle/>
        <a:p>
          <a:endParaRPr lang="en-US"/>
        </a:p>
      </dgm:t>
    </dgm:pt>
    <dgm:pt modelId="{3119B5A7-A5ED-4542-B005-0F156E1EE985}">
      <dgm:prSet/>
      <dgm:spPr/>
      <dgm:t>
        <a:bodyPr/>
        <a:lstStyle/>
        <a:p>
          <a:r>
            <a:rPr lang="en-GB"/>
            <a:t>Harassment</a:t>
          </a:r>
          <a:endParaRPr lang="en-US"/>
        </a:p>
      </dgm:t>
    </dgm:pt>
    <dgm:pt modelId="{CE651CA7-3B2F-45EB-84B6-24DDA05C6130}" type="parTrans" cxnId="{0FC9874A-7B80-4837-9F91-B8A3106E7FD4}">
      <dgm:prSet/>
      <dgm:spPr/>
      <dgm:t>
        <a:bodyPr/>
        <a:lstStyle/>
        <a:p>
          <a:endParaRPr lang="en-US"/>
        </a:p>
      </dgm:t>
    </dgm:pt>
    <dgm:pt modelId="{79FB6ED9-B3FD-4477-8995-3A2021AC75C9}" type="sibTrans" cxnId="{0FC9874A-7B80-4837-9F91-B8A3106E7FD4}">
      <dgm:prSet/>
      <dgm:spPr/>
      <dgm:t>
        <a:bodyPr/>
        <a:lstStyle/>
        <a:p>
          <a:endParaRPr lang="en-US"/>
        </a:p>
      </dgm:t>
    </dgm:pt>
    <dgm:pt modelId="{081B412E-2427-4CAD-AA18-AB5755CC66A8}">
      <dgm:prSet/>
      <dgm:spPr/>
      <dgm:t>
        <a:bodyPr/>
        <a:lstStyle/>
        <a:p>
          <a:r>
            <a:rPr lang="en-GB"/>
            <a:t>Victimisation</a:t>
          </a:r>
          <a:endParaRPr lang="en-US"/>
        </a:p>
      </dgm:t>
    </dgm:pt>
    <dgm:pt modelId="{1BE51768-E874-4D58-945C-B29DA095AE59}" type="parTrans" cxnId="{1B7B1AC2-3DBA-4953-8E17-0332A0889AE5}">
      <dgm:prSet/>
      <dgm:spPr/>
      <dgm:t>
        <a:bodyPr/>
        <a:lstStyle/>
        <a:p>
          <a:endParaRPr lang="en-US"/>
        </a:p>
      </dgm:t>
    </dgm:pt>
    <dgm:pt modelId="{BF846E31-C31C-4FCD-83E4-2616D67BEC05}" type="sibTrans" cxnId="{1B7B1AC2-3DBA-4953-8E17-0332A0889AE5}">
      <dgm:prSet/>
      <dgm:spPr/>
      <dgm:t>
        <a:bodyPr/>
        <a:lstStyle/>
        <a:p>
          <a:endParaRPr lang="en-US"/>
        </a:p>
      </dgm:t>
    </dgm:pt>
    <dgm:pt modelId="{BC80584D-8DD6-404E-96B7-8748046ED372}" type="pres">
      <dgm:prSet presAssocID="{F6AB2408-1E62-422B-B041-07DBFB16EBAE}" presName="diagram" presStyleCnt="0">
        <dgm:presLayoutVars>
          <dgm:dir/>
          <dgm:resizeHandles val="exact"/>
        </dgm:presLayoutVars>
      </dgm:prSet>
      <dgm:spPr/>
    </dgm:pt>
    <dgm:pt modelId="{1A55AA51-A82F-40C2-A148-996D58C774BE}" type="pres">
      <dgm:prSet presAssocID="{B273A4A4-F93A-4399-AADC-A85BDCD9B593}" presName="node" presStyleLbl="node1" presStyleIdx="0" presStyleCnt="3">
        <dgm:presLayoutVars>
          <dgm:bulletEnabled val="1"/>
        </dgm:presLayoutVars>
      </dgm:prSet>
      <dgm:spPr/>
    </dgm:pt>
    <dgm:pt modelId="{B4329216-3640-4FB6-9D11-2B39F0CF7939}" type="pres">
      <dgm:prSet presAssocID="{9854FAA4-ECE3-4C46-AB56-453A6F177956}" presName="sibTrans" presStyleCnt="0"/>
      <dgm:spPr/>
    </dgm:pt>
    <dgm:pt modelId="{D886D96E-BD2A-407C-AECB-6F17E91020D4}" type="pres">
      <dgm:prSet presAssocID="{3119B5A7-A5ED-4542-B005-0F156E1EE985}" presName="node" presStyleLbl="node1" presStyleIdx="1" presStyleCnt="3">
        <dgm:presLayoutVars>
          <dgm:bulletEnabled val="1"/>
        </dgm:presLayoutVars>
      </dgm:prSet>
      <dgm:spPr/>
    </dgm:pt>
    <dgm:pt modelId="{94805165-E3F7-409C-B4B0-0495AF2F19DF}" type="pres">
      <dgm:prSet presAssocID="{79FB6ED9-B3FD-4477-8995-3A2021AC75C9}" presName="sibTrans" presStyleCnt="0"/>
      <dgm:spPr/>
    </dgm:pt>
    <dgm:pt modelId="{B2048228-CAD0-40A6-9EC6-D824C3B20F75}" type="pres">
      <dgm:prSet presAssocID="{081B412E-2427-4CAD-AA18-AB5755CC66A8}" presName="node" presStyleLbl="node1" presStyleIdx="2" presStyleCnt="3">
        <dgm:presLayoutVars>
          <dgm:bulletEnabled val="1"/>
        </dgm:presLayoutVars>
      </dgm:prSet>
      <dgm:spPr/>
    </dgm:pt>
  </dgm:ptLst>
  <dgm:cxnLst>
    <dgm:cxn modelId="{CF0A5012-2D97-4984-B3AA-1388773613FC}" type="presOf" srcId="{F6AB2408-1E62-422B-B041-07DBFB16EBAE}" destId="{BC80584D-8DD6-404E-96B7-8748046ED372}" srcOrd="0" destOrd="0" presId="urn:microsoft.com/office/officeart/2005/8/layout/default"/>
    <dgm:cxn modelId="{0FC9874A-7B80-4837-9F91-B8A3106E7FD4}" srcId="{F6AB2408-1E62-422B-B041-07DBFB16EBAE}" destId="{3119B5A7-A5ED-4542-B005-0F156E1EE985}" srcOrd="1" destOrd="0" parTransId="{CE651CA7-3B2F-45EB-84B6-24DDA05C6130}" sibTransId="{79FB6ED9-B3FD-4477-8995-3A2021AC75C9}"/>
    <dgm:cxn modelId="{B6F2766E-4E27-4C05-AF42-26F9C76AD855}" type="presOf" srcId="{081B412E-2427-4CAD-AA18-AB5755CC66A8}" destId="{B2048228-CAD0-40A6-9EC6-D824C3B20F75}" srcOrd="0" destOrd="0" presId="urn:microsoft.com/office/officeart/2005/8/layout/default"/>
    <dgm:cxn modelId="{66CA7E84-BAEA-4A8E-896F-D7810597C9AC}" srcId="{F6AB2408-1E62-422B-B041-07DBFB16EBAE}" destId="{B273A4A4-F93A-4399-AADC-A85BDCD9B593}" srcOrd="0" destOrd="0" parTransId="{ED30F4CC-261C-476E-9B57-6562ED7B3F0B}" sibTransId="{9854FAA4-ECE3-4C46-AB56-453A6F177956}"/>
    <dgm:cxn modelId="{F3FF228D-E654-4F45-BE94-9BFA5A99BE9B}" type="presOf" srcId="{3119B5A7-A5ED-4542-B005-0F156E1EE985}" destId="{D886D96E-BD2A-407C-AECB-6F17E91020D4}" srcOrd="0" destOrd="0" presId="urn:microsoft.com/office/officeart/2005/8/layout/default"/>
    <dgm:cxn modelId="{1B7B1AC2-3DBA-4953-8E17-0332A0889AE5}" srcId="{F6AB2408-1E62-422B-B041-07DBFB16EBAE}" destId="{081B412E-2427-4CAD-AA18-AB5755CC66A8}" srcOrd="2" destOrd="0" parTransId="{1BE51768-E874-4D58-945C-B29DA095AE59}" sibTransId="{BF846E31-C31C-4FCD-83E4-2616D67BEC05}"/>
    <dgm:cxn modelId="{84F204EE-BE88-4C47-9E74-328F0AC8E26E}" type="presOf" srcId="{B273A4A4-F93A-4399-AADC-A85BDCD9B593}" destId="{1A55AA51-A82F-40C2-A148-996D58C774BE}" srcOrd="0" destOrd="0" presId="urn:microsoft.com/office/officeart/2005/8/layout/default"/>
    <dgm:cxn modelId="{179C0B55-C933-4D84-BE88-261401F880EB}" type="presParOf" srcId="{BC80584D-8DD6-404E-96B7-8748046ED372}" destId="{1A55AA51-A82F-40C2-A148-996D58C774BE}" srcOrd="0" destOrd="0" presId="urn:microsoft.com/office/officeart/2005/8/layout/default"/>
    <dgm:cxn modelId="{43D02B76-5EDF-435E-90B6-8E73CD4CA00D}" type="presParOf" srcId="{BC80584D-8DD6-404E-96B7-8748046ED372}" destId="{B4329216-3640-4FB6-9D11-2B39F0CF7939}" srcOrd="1" destOrd="0" presId="urn:microsoft.com/office/officeart/2005/8/layout/default"/>
    <dgm:cxn modelId="{F1967E2D-C8D6-4C75-A7B7-5B6249C13318}" type="presParOf" srcId="{BC80584D-8DD6-404E-96B7-8748046ED372}" destId="{D886D96E-BD2A-407C-AECB-6F17E91020D4}" srcOrd="2" destOrd="0" presId="urn:microsoft.com/office/officeart/2005/8/layout/default"/>
    <dgm:cxn modelId="{6AED4E0A-328A-422D-88C8-A9BE1266DFA7}" type="presParOf" srcId="{BC80584D-8DD6-404E-96B7-8748046ED372}" destId="{94805165-E3F7-409C-B4B0-0495AF2F19DF}" srcOrd="3" destOrd="0" presId="urn:microsoft.com/office/officeart/2005/8/layout/default"/>
    <dgm:cxn modelId="{3DE276A1-2885-4D3C-988E-F60AB0DCA345}" type="presParOf" srcId="{BC80584D-8DD6-404E-96B7-8748046ED372}" destId="{B2048228-CAD0-40A6-9EC6-D824C3B20F7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3667A-5877-4569-9B8D-E6B0C81D08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6ACE83-64E5-41C7-97FB-12BD59314298}">
      <dgm:prSet/>
      <dgm:spPr/>
      <dgm:t>
        <a:bodyPr/>
        <a:lstStyle/>
        <a:p>
          <a:r>
            <a:rPr lang="en-GB" b="0" i="0"/>
            <a:t>listening to people who have experienced racism and accepting what they say as truth. </a:t>
          </a:r>
          <a:endParaRPr lang="en-US"/>
        </a:p>
      </dgm:t>
    </dgm:pt>
    <dgm:pt modelId="{25F35FB6-CAE2-4969-87C3-6C8A142D3E47}" type="parTrans" cxnId="{73948682-F0C5-4E0C-A0F7-C7C1CAF74276}">
      <dgm:prSet/>
      <dgm:spPr/>
      <dgm:t>
        <a:bodyPr/>
        <a:lstStyle/>
        <a:p>
          <a:endParaRPr lang="en-US"/>
        </a:p>
      </dgm:t>
    </dgm:pt>
    <dgm:pt modelId="{4D95D4BC-54D5-470C-8D9B-9D8F714004EE}" type="sibTrans" cxnId="{73948682-F0C5-4E0C-A0F7-C7C1CAF74276}">
      <dgm:prSet/>
      <dgm:spPr/>
      <dgm:t>
        <a:bodyPr/>
        <a:lstStyle/>
        <a:p>
          <a:endParaRPr lang="en-US"/>
        </a:p>
      </dgm:t>
    </dgm:pt>
    <dgm:pt modelId="{A4E78EC4-E7B0-48D0-B4A3-E07557768746}">
      <dgm:prSet/>
      <dgm:spPr/>
      <dgm:t>
        <a:bodyPr/>
        <a:lstStyle/>
        <a:p>
          <a:r>
            <a:rPr lang="en-GB" b="0" i="0"/>
            <a:t>calling out racism and discrimination wherever you see it. and using your own privilege to draw attention to it. </a:t>
          </a:r>
          <a:endParaRPr lang="en-US"/>
        </a:p>
      </dgm:t>
    </dgm:pt>
    <dgm:pt modelId="{CE23924E-AB61-48EA-9183-5F945F137298}" type="parTrans" cxnId="{42114350-23C0-46B8-873B-9C2AF346D14A}">
      <dgm:prSet/>
      <dgm:spPr/>
      <dgm:t>
        <a:bodyPr/>
        <a:lstStyle/>
        <a:p>
          <a:endParaRPr lang="en-US"/>
        </a:p>
      </dgm:t>
    </dgm:pt>
    <dgm:pt modelId="{42AFEE39-3501-4E02-B657-428A39F39DD2}" type="sibTrans" cxnId="{42114350-23C0-46B8-873B-9C2AF346D14A}">
      <dgm:prSet/>
      <dgm:spPr/>
      <dgm:t>
        <a:bodyPr/>
        <a:lstStyle/>
        <a:p>
          <a:endParaRPr lang="en-US"/>
        </a:p>
      </dgm:t>
    </dgm:pt>
    <dgm:pt modelId="{EF09992B-996B-4DE8-A0FF-E873C1CB6647}">
      <dgm:prSet/>
      <dgm:spPr/>
      <dgm:t>
        <a:bodyPr/>
        <a:lstStyle/>
        <a:p>
          <a:r>
            <a:rPr lang="en-GB" b="0" i="0"/>
            <a:t>continuing to learn about inequality and how it affects others. </a:t>
          </a:r>
          <a:endParaRPr lang="en-US"/>
        </a:p>
      </dgm:t>
    </dgm:pt>
    <dgm:pt modelId="{2483AD30-F58A-4380-9FAC-9C2539E0C118}" type="parTrans" cxnId="{FB6CF5C5-D52E-46E9-9F87-E6FC2EE3813D}">
      <dgm:prSet/>
      <dgm:spPr/>
      <dgm:t>
        <a:bodyPr/>
        <a:lstStyle/>
        <a:p>
          <a:endParaRPr lang="en-US"/>
        </a:p>
      </dgm:t>
    </dgm:pt>
    <dgm:pt modelId="{1134ECFB-470A-479B-9100-99AB49E8F864}" type="sibTrans" cxnId="{FB6CF5C5-D52E-46E9-9F87-E6FC2EE3813D}">
      <dgm:prSet/>
      <dgm:spPr/>
      <dgm:t>
        <a:bodyPr/>
        <a:lstStyle/>
        <a:p>
          <a:endParaRPr lang="en-US"/>
        </a:p>
      </dgm:t>
    </dgm:pt>
    <dgm:pt modelId="{EF3E166F-5FE8-411B-AC5C-1E6300B57BBE}">
      <dgm:prSet/>
      <dgm:spPr/>
      <dgm:t>
        <a:bodyPr/>
        <a:lstStyle/>
        <a:p>
          <a:r>
            <a:rPr lang="en-GB" b="0" i="0"/>
            <a:t>regularly assessing your own thoughts about racism and discrimination. </a:t>
          </a:r>
          <a:endParaRPr lang="en-US"/>
        </a:p>
      </dgm:t>
    </dgm:pt>
    <dgm:pt modelId="{1BBA7D6A-6DBE-4B6A-9B46-5F6688581359}" type="parTrans" cxnId="{C360DA2C-F447-41C6-8098-7840DDB8DC4E}">
      <dgm:prSet/>
      <dgm:spPr/>
      <dgm:t>
        <a:bodyPr/>
        <a:lstStyle/>
        <a:p>
          <a:endParaRPr lang="en-US"/>
        </a:p>
      </dgm:t>
    </dgm:pt>
    <dgm:pt modelId="{0624BCBE-B5AA-4B8F-9D68-A2673C4DC145}" type="sibTrans" cxnId="{C360DA2C-F447-41C6-8098-7840DDB8DC4E}">
      <dgm:prSet/>
      <dgm:spPr/>
      <dgm:t>
        <a:bodyPr/>
        <a:lstStyle/>
        <a:p>
          <a:endParaRPr lang="en-US"/>
        </a:p>
      </dgm:t>
    </dgm:pt>
    <dgm:pt modelId="{568E1631-970D-4466-A504-1E63AE650A52}">
      <dgm:prSet/>
      <dgm:spPr/>
      <dgm:t>
        <a:bodyPr/>
        <a:lstStyle/>
        <a:p>
          <a:r>
            <a:rPr lang="en-GB" b="0" i="0"/>
            <a:t>passing on what you learn to those around you, including family, friends and colleagues. </a:t>
          </a:r>
          <a:endParaRPr lang="en-US"/>
        </a:p>
      </dgm:t>
    </dgm:pt>
    <dgm:pt modelId="{A9E51DA7-AF56-4B1D-9B94-3B1C5F398F95}" type="parTrans" cxnId="{40A77018-4C19-41F4-A071-66352C2E045C}">
      <dgm:prSet/>
      <dgm:spPr/>
      <dgm:t>
        <a:bodyPr/>
        <a:lstStyle/>
        <a:p>
          <a:endParaRPr lang="en-US"/>
        </a:p>
      </dgm:t>
    </dgm:pt>
    <dgm:pt modelId="{31C9DF3B-10B3-42F3-B09D-457746BCDBD4}" type="sibTrans" cxnId="{40A77018-4C19-41F4-A071-66352C2E045C}">
      <dgm:prSet/>
      <dgm:spPr/>
      <dgm:t>
        <a:bodyPr/>
        <a:lstStyle/>
        <a:p>
          <a:endParaRPr lang="en-US"/>
        </a:p>
      </dgm:t>
    </dgm:pt>
    <dgm:pt modelId="{C7EF0965-26B4-43A8-A8CC-1BC3F63E725B}" type="pres">
      <dgm:prSet presAssocID="{B483667A-5877-4569-9B8D-E6B0C81D0827}" presName="linear" presStyleCnt="0">
        <dgm:presLayoutVars>
          <dgm:animLvl val="lvl"/>
          <dgm:resizeHandles val="exact"/>
        </dgm:presLayoutVars>
      </dgm:prSet>
      <dgm:spPr/>
    </dgm:pt>
    <dgm:pt modelId="{D19606CE-7972-4972-AF01-152822D29DAA}" type="pres">
      <dgm:prSet presAssocID="{C56ACE83-64E5-41C7-97FB-12BD593142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B92CB5B-993D-4055-AADC-EE22B716A6FC}" type="pres">
      <dgm:prSet presAssocID="{4D95D4BC-54D5-470C-8D9B-9D8F714004EE}" presName="spacer" presStyleCnt="0"/>
      <dgm:spPr/>
    </dgm:pt>
    <dgm:pt modelId="{D4B60448-F60A-4601-A7CD-0F5A8619373D}" type="pres">
      <dgm:prSet presAssocID="{A4E78EC4-E7B0-48D0-B4A3-E075577687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F90C4C-463F-4825-B6B4-5F3BB2693C08}" type="pres">
      <dgm:prSet presAssocID="{42AFEE39-3501-4E02-B657-428A39F39DD2}" presName="spacer" presStyleCnt="0"/>
      <dgm:spPr/>
    </dgm:pt>
    <dgm:pt modelId="{9E31877B-05DE-4E35-9A89-AF42A6DC2629}" type="pres">
      <dgm:prSet presAssocID="{EF09992B-996B-4DE8-A0FF-E873C1CB664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E52B3B-9453-438A-B16F-0E572CCAF116}" type="pres">
      <dgm:prSet presAssocID="{1134ECFB-470A-479B-9100-99AB49E8F864}" presName="spacer" presStyleCnt="0"/>
      <dgm:spPr/>
    </dgm:pt>
    <dgm:pt modelId="{34465D4F-445A-4A54-8939-3B17DDEA4EB1}" type="pres">
      <dgm:prSet presAssocID="{EF3E166F-5FE8-411B-AC5C-1E6300B57BB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15AEB2-4DF7-4B29-A69F-2858A8095B44}" type="pres">
      <dgm:prSet presAssocID="{0624BCBE-B5AA-4B8F-9D68-A2673C4DC145}" presName="spacer" presStyleCnt="0"/>
      <dgm:spPr/>
    </dgm:pt>
    <dgm:pt modelId="{04D399B8-9688-4603-B56E-3F4C6C3A4E0F}" type="pres">
      <dgm:prSet presAssocID="{568E1631-970D-4466-A504-1E63AE650A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82D9000-0094-478E-A6DC-44E8AEB60567}" type="presOf" srcId="{EF09992B-996B-4DE8-A0FF-E873C1CB6647}" destId="{9E31877B-05DE-4E35-9A89-AF42A6DC2629}" srcOrd="0" destOrd="0" presId="urn:microsoft.com/office/officeart/2005/8/layout/vList2"/>
    <dgm:cxn modelId="{AF059602-C93C-4339-B176-B889A9E511FE}" type="presOf" srcId="{B483667A-5877-4569-9B8D-E6B0C81D0827}" destId="{C7EF0965-26B4-43A8-A8CC-1BC3F63E725B}" srcOrd="0" destOrd="0" presId="urn:microsoft.com/office/officeart/2005/8/layout/vList2"/>
    <dgm:cxn modelId="{CB05A60D-87F6-45D5-84D4-612900B484CD}" type="presOf" srcId="{C56ACE83-64E5-41C7-97FB-12BD59314298}" destId="{D19606CE-7972-4972-AF01-152822D29DAA}" srcOrd="0" destOrd="0" presId="urn:microsoft.com/office/officeart/2005/8/layout/vList2"/>
    <dgm:cxn modelId="{40A77018-4C19-41F4-A071-66352C2E045C}" srcId="{B483667A-5877-4569-9B8D-E6B0C81D0827}" destId="{568E1631-970D-4466-A504-1E63AE650A52}" srcOrd="4" destOrd="0" parTransId="{A9E51DA7-AF56-4B1D-9B94-3B1C5F398F95}" sibTransId="{31C9DF3B-10B3-42F3-B09D-457746BCDBD4}"/>
    <dgm:cxn modelId="{30A89B20-587C-4A0B-93CB-C3E200BBA2A1}" type="presOf" srcId="{568E1631-970D-4466-A504-1E63AE650A52}" destId="{04D399B8-9688-4603-B56E-3F4C6C3A4E0F}" srcOrd="0" destOrd="0" presId="urn:microsoft.com/office/officeart/2005/8/layout/vList2"/>
    <dgm:cxn modelId="{C360DA2C-F447-41C6-8098-7840DDB8DC4E}" srcId="{B483667A-5877-4569-9B8D-E6B0C81D0827}" destId="{EF3E166F-5FE8-411B-AC5C-1E6300B57BBE}" srcOrd="3" destOrd="0" parTransId="{1BBA7D6A-6DBE-4B6A-9B46-5F6688581359}" sibTransId="{0624BCBE-B5AA-4B8F-9D68-A2673C4DC145}"/>
    <dgm:cxn modelId="{52441F32-15B1-4999-B535-9D8355D9218E}" type="presOf" srcId="{A4E78EC4-E7B0-48D0-B4A3-E07557768746}" destId="{D4B60448-F60A-4601-A7CD-0F5A8619373D}" srcOrd="0" destOrd="0" presId="urn:microsoft.com/office/officeart/2005/8/layout/vList2"/>
    <dgm:cxn modelId="{42114350-23C0-46B8-873B-9C2AF346D14A}" srcId="{B483667A-5877-4569-9B8D-E6B0C81D0827}" destId="{A4E78EC4-E7B0-48D0-B4A3-E07557768746}" srcOrd="1" destOrd="0" parTransId="{CE23924E-AB61-48EA-9183-5F945F137298}" sibTransId="{42AFEE39-3501-4E02-B657-428A39F39DD2}"/>
    <dgm:cxn modelId="{73948682-F0C5-4E0C-A0F7-C7C1CAF74276}" srcId="{B483667A-5877-4569-9B8D-E6B0C81D0827}" destId="{C56ACE83-64E5-41C7-97FB-12BD59314298}" srcOrd="0" destOrd="0" parTransId="{25F35FB6-CAE2-4969-87C3-6C8A142D3E47}" sibTransId="{4D95D4BC-54D5-470C-8D9B-9D8F714004EE}"/>
    <dgm:cxn modelId="{D7080694-9FE8-45C1-BB88-5AC6749FC095}" type="presOf" srcId="{EF3E166F-5FE8-411B-AC5C-1E6300B57BBE}" destId="{34465D4F-445A-4A54-8939-3B17DDEA4EB1}" srcOrd="0" destOrd="0" presId="urn:microsoft.com/office/officeart/2005/8/layout/vList2"/>
    <dgm:cxn modelId="{FB6CF5C5-D52E-46E9-9F87-E6FC2EE3813D}" srcId="{B483667A-5877-4569-9B8D-E6B0C81D0827}" destId="{EF09992B-996B-4DE8-A0FF-E873C1CB6647}" srcOrd="2" destOrd="0" parTransId="{2483AD30-F58A-4380-9FAC-9C2539E0C118}" sibTransId="{1134ECFB-470A-479B-9100-99AB49E8F864}"/>
    <dgm:cxn modelId="{4AED7BA0-C0E9-4FDB-ADD1-4D70CE4E5BC2}" type="presParOf" srcId="{C7EF0965-26B4-43A8-A8CC-1BC3F63E725B}" destId="{D19606CE-7972-4972-AF01-152822D29DAA}" srcOrd="0" destOrd="0" presId="urn:microsoft.com/office/officeart/2005/8/layout/vList2"/>
    <dgm:cxn modelId="{705F44B6-F6C6-4F62-AA9D-24C5F0CDA79D}" type="presParOf" srcId="{C7EF0965-26B4-43A8-A8CC-1BC3F63E725B}" destId="{AB92CB5B-993D-4055-AADC-EE22B716A6FC}" srcOrd="1" destOrd="0" presId="urn:microsoft.com/office/officeart/2005/8/layout/vList2"/>
    <dgm:cxn modelId="{91CD8A87-EE0B-470B-AFA7-6547445AAAA4}" type="presParOf" srcId="{C7EF0965-26B4-43A8-A8CC-1BC3F63E725B}" destId="{D4B60448-F60A-4601-A7CD-0F5A8619373D}" srcOrd="2" destOrd="0" presId="urn:microsoft.com/office/officeart/2005/8/layout/vList2"/>
    <dgm:cxn modelId="{650C2241-3A1B-49B8-8BB7-925AA1A95D64}" type="presParOf" srcId="{C7EF0965-26B4-43A8-A8CC-1BC3F63E725B}" destId="{97F90C4C-463F-4825-B6B4-5F3BB2693C08}" srcOrd="3" destOrd="0" presId="urn:microsoft.com/office/officeart/2005/8/layout/vList2"/>
    <dgm:cxn modelId="{5BDEE2C4-A876-4E36-AA7B-6CA8569552B2}" type="presParOf" srcId="{C7EF0965-26B4-43A8-A8CC-1BC3F63E725B}" destId="{9E31877B-05DE-4E35-9A89-AF42A6DC2629}" srcOrd="4" destOrd="0" presId="urn:microsoft.com/office/officeart/2005/8/layout/vList2"/>
    <dgm:cxn modelId="{BDA04718-0C8D-449B-A8E4-E54B459487FA}" type="presParOf" srcId="{C7EF0965-26B4-43A8-A8CC-1BC3F63E725B}" destId="{E9E52B3B-9453-438A-B16F-0E572CCAF116}" srcOrd="5" destOrd="0" presId="urn:microsoft.com/office/officeart/2005/8/layout/vList2"/>
    <dgm:cxn modelId="{33856707-D249-4CC4-A1B2-5562D498CE70}" type="presParOf" srcId="{C7EF0965-26B4-43A8-A8CC-1BC3F63E725B}" destId="{34465D4F-445A-4A54-8939-3B17DDEA4EB1}" srcOrd="6" destOrd="0" presId="urn:microsoft.com/office/officeart/2005/8/layout/vList2"/>
    <dgm:cxn modelId="{3444EE06-2B2D-49B6-A958-A05935CC26D8}" type="presParOf" srcId="{C7EF0965-26B4-43A8-A8CC-1BC3F63E725B}" destId="{7E15AEB2-4DF7-4B29-A69F-2858A8095B44}" srcOrd="7" destOrd="0" presId="urn:microsoft.com/office/officeart/2005/8/layout/vList2"/>
    <dgm:cxn modelId="{0BADFE99-48CF-419C-BF14-DC3F7DD9560C}" type="presParOf" srcId="{C7EF0965-26B4-43A8-A8CC-1BC3F63E725B}" destId="{04D399B8-9688-4603-B56E-3F4C6C3A4E0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5AA51-A82F-40C2-A148-996D58C774BE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Discrimination</a:t>
          </a:r>
          <a:endParaRPr lang="en-US" sz="4000" kern="1200"/>
        </a:p>
      </dsp:txBody>
      <dsp:txXfrm>
        <a:off x="1748064" y="2975"/>
        <a:ext cx="3342605" cy="2005563"/>
      </dsp:txXfrm>
    </dsp:sp>
    <dsp:sp modelId="{D886D96E-BD2A-407C-AECB-6F17E91020D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Harassment</a:t>
          </a:r>
          <a:endParaRPr lang="en-US" sz="4000" kern="1200"/>
        </a:p>
      </dsp:txBody>
      <dsp:txXfrm>
        <a:off x="5424930" y="2975"/>
        <a:ext cx="3342605" cy="2005563"/>
      </dsp:txXfrm>
    </dsp:sp>
    <dsp:sp modelId="{B2048228-CAD0-40A6-9EC6-D824C3B20F75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Victimisation</a:t>
          </a:r>
          <a:endParaRPr lang="en-US" sz="4000" kern="120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606CE-7972-4972-AF01-152822D29DAA}">
      <dsp:nvSpPr>
        <dsp:cNvPr id="0" name=""/>
        <dsp:cNvSpPr/>
      </dsp:nvSpPr>
      <dsp:spPr>
        <a:xfrm>
          <a:off x="0" y="412339"/>
          <a:ext cx="6666833" cy="875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/>
            <a:t>listening to people who have experienced racism and accepting what they say as truth. </a:t>
          </a:r>
          <a:endParaRPr lang="en-US" sz="2200" kern="1200"/>
        </a:p>
      </dsp:txBody>
      <dsp:txXfrm>
        <a:off x="42722" y="455061"/>
        <a:ext cx="6581389" cy="789716"/>
      </dsp:txXfrm>
    </dsp:sp>
    <dsp:sp modelId="{D4B60448-F60A-4601-A7CD-0F5A8619373D}">
      <dsp:nvSpPr>
        <dsp:cNvPr id="0" name=""/>
        <dsp:cNvSpPr/>
      </dsp:nvSpPr>
      <dsp:spPr>
        <a:xfrm>
          <a:off x="0" y="1350859"/>
          <a:ext cx="6666833" cy="875160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/>
            <a:t>calling out racism and discrimination wherever you see it. and using your own privilege to draw attention to it. </a:t>
          </a:r>
          <a:endParaRPr lang="en-US" sz="2200" kern="1200"/>
        </a:p>
      </dsp:txBody>
      <dsp:txXfrm>
        <a:off x="42722" y="1393581"/>
        <a:ext cx="6581389" cy="789716"/>
      </dsp:txXfrm>
    </dsp:sp>
    <dsp:sp modelId="{9E31877B-05DE-4E35-9A89-AF42A6DC2629}">
      <dsp:nvSpPr>
        <dsp:cNvPr id="0" name=""/>
        <dsp:cNvSpPr/>
      </dsp:nvSpPr>
      <dsp:spPr>
        <a:xfrm>
          <a:off x="0" y="2289379"/>
          <a:ext cx="6666833" cy="8751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/>
            <a:t>continuing to learn about inequality and how it affects others. </a:t>
          </a:r>
          <a:endParaRPr lang="en-US" sz="2200" kern="1200"/>
        </a:p>
      </dsp:txBody>
      <dsp:txXfrm>
        <a:off x="42722" y="2332101"/>
        <a:ext cx="6581389" cy="789716"/>
      </dsp:txXfrm>
    </dsp:sp>
    <dsp:sp modelId="{34465D4F-445A-4A54-8939-3B17DDEA4EB1}">
      <dsp:nvSpPr>
        <dsp:cNvPr id="0" name=""/>
        <dsp:cNvSpPr/>
      </dsp:nvSpPr>
      <dsp:spPr>
        <a:xfrm>
          <a:off x="0" y="3227900"/>
          <a:ext cx="6666833" cy="875160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/>
            <a:t>regularly assessing your own thoughts about racism and discrimination. </a:t>
          </a:r>
          <a:endParaRPr lang="en-US" sz="2200" kern="1200"/>
        </a:p>
      </dsp:txBody>
      <dsp:txXfrm>
        <a:off x="42722" y="3270622"/>
        <a:ext cx="6581389" cy="789716"/>
      </dsp:txXfrm>
    </dsp:sp>
    <dsp:sp modelId="{04D399B8-9688-4603-B56E-3F4C6C3A4E0F}">
      <dsp:nvSpPr>
        <dsp:cNvPr id="0" name=""/>
        <dsp:cNvSpPr/>
      </dsp:nvSpPr>
      <dsp:spPr>
        <a:xfrm>
          <a:off x="0" y="4166420"/>
          <a:ext cx="6666833" cy="8751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/>
            <a:t>passing on what you learn to those around you, including family, friends and colleagues. </a:t>
          </a:r>
          <a:endParaRPr lang="en-US" sz="2200" kern="1200"/>
        </a:p>
      </dsp:txBody>
      <dsp:txXfrm>
        <a:off x="42722" y="4209142"/>
        <a:ext cx="6581389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F219-6E79-A424-2407-58B89B68A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BA3A2-2CD2-F87D-7F7B-3A978A1E4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C881A-CDF1-7922-0E28-3E71253B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9B2BD-37C3-C51E-8F87-DEEB8B42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5A823-0A62-52E5-E8CB-E937422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2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8ECF-B647-E0FB-AC7D-CEF9C910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CB59C-4119-9D29-1A7D-018AC9C30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456D5-6502-EE51-A950-C5961086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AFDA-3367-F900-E693-5DC83BFE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F2AF-3C69-DD50-B64B-A74F6073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8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14208-E0F1-B3F1-3F01-77756003E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AF02F-C707-6000-27EC-E62B3029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C38E-DFDF-BB4C-658B-E4886B74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608AF-8F69-8A0A-2E53-AC0C7C45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6BAD8-8205-97D1-EFA6-5446CA91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C632-C4FD-5376-09C3-1F69937F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34EFB-ACF9-9551-33D8-5AAFCEE8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4A22-9748-3A3C-87DD-CFA37ECE8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5797-B4B7-2011-E914-39EADAB4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79C9-A1CF-A640-2B65-FDA6CCDC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4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91B7-748E-2F43-9B11-41ED261F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1FF8D-0560-E417-1501-EBD76A01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AEC4-56B4-E23A-23E7-F3694344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4F9BC-0FED-B434-3F50-E872C097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28204-B51A-21A5-23B4-9F00D1F8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D714-A881-74EE-101A-33AD7E4C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43EC-88C6-E03B-DD1C-BBCD00973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95742-0F15-B7C4-7327-26D6CA4F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EC427-3CDB-9E41-5E94-9C40358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24FA5-2583-11C7-C0C6-D6235303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9B861-1039-C0B3-18B6-EB4B2351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9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7470-8148-376D-7C23-A31CA512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CAC14-E7BF-4057-0E27-625BCC87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3A7BF-6D92-C8A9-508C-B0697060B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A4CBD-2378-9A2F-8063-767EBEC9D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3ADB8-6452-17F6-44F3-63BE71CE1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70C6B-752A-796E-5949-0ACAD01F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8F5A2-58FA-49F7-0A39-64365E9B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C96AD-FAA1-9B1E-C1DC-9A2ABA92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7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F815-4C65-9D78-450C-FD58FD49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23A96-39B4-A07A-6F4E-001C0349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3B73B-B606-A29C-1FF0-B88BB91B1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BDFC3-AF79-D391-6522-6379AE26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63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591731-EA6E-C9CC-83BA-29D9B308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0EEE9-5671-A160-6F85-227901C8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62058-1C3F-6F3D-46F9-65557636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59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1A6D-CD12-DA38-826A-0E0D0205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09F2-E4BD-286B-210B-C9C8D848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12E39-27FF-DCFD-6378-143ECCA8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3904D-BAE9-F1DD-9568-CCA1D33A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FC1-83CD-597E-53FC-53EA86E3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864D1-E117-C029-E924-995E55E9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8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24A0-CFCE-1C28-EA6A-59BED848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34C9F-8E29-0B7E-9866-44522C014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FD60B-EE72-7681-1FCC-52219679D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DC1DC-BC3C-0D12-AF9C-52FA32CF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080B-8128-B6FE-A3C8-BDCF3389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B133A-E271-1C0F-FB07-9C965357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8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F83E7-4129-18B0-052E-7414C07A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CB12-67B7-A49D-0C7F-696DF461E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38D5D-9781-A504-6EA3-B445219C1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7072E-990E-496C-BC3F-0C93205BB11B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65667-E7EF-B87C-EAD9-200307C29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F268C-0656-F0F7-1AD9-5BCE6E62E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7ED4-C9E8-4875-9602-014D4051A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CFBE-1D28-80C7-57FB-BBBBCDE53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Anti-Racism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475B2-98D7-FC8A-2B4A-2CB255F68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F289E-120D-80B2-2A0B-8493284C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997189" cy="294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This presentation was put together by the Multi-Schools Council ambassadors.</a:t>
            </a:r>
            <a:endParaRPr lang="en-GB" sz="1800"/>
          </a:p>
        </p:txBody>
      </p:sp>
      <p:pic>
        <p:nvPicPr>
          <p:cNvPr id="5" name="Picture 4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B0A578-0DBB-4CA4-18F9-E56709341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31"/>
          <a:stretch/>
        </p:blipFill>
        <p:spPr>
          <a:xfrm>
            <a:off x="6575741" y="895610"/>
            <a:ext cx="489057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53CAFA93-FA56-9918-61CE-9C39C87CD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232" b="65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306AC-7772-D3DC-8455-698F1764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is racism?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753DE-4E75-8885-D536-5A869E9C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0" i="0">
                <a:solidFill>
                  <a:srgbClr val="FFFFFF"/>
                </a:solidFill>
                <a:effectLst/>
              </a:rPr>
              <a:t>Racism is when people are treated unfairly because of their skin colour or background.</a:t>
            </a: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2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7052E-7A28-EA63-B3A9-03CD9902E1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953" b="367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90E33-ABAB-6A65-4F32-E8C895AE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Types of racism and racial discrimination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24CE8-84E2-C80D-44CA-370D26A8D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184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70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1877F-AB8E-7069-1ABF-842A8603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GB" sz="6800">
                <a:solidFill>
                  <a:schemeClr val="bg1"/>
                </a:solidFill>
              </a:rPr>
              <a:t>What impact does it have?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1C677-88B6-23FF-AAAF-F6BE63D4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Racism and racial abuse or bullying can be really distressing for children and young people.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 can lead to feelings of isolation, depression, anger or even shame about their race or how they look.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Racism or racial bullying can be overt or openly hostile, such as being called racist names or being sent threats.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 can be harder to recognise and challenge subtle comments that put a child or young person down and devalue their experience or identity.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Any form of racism is distressing for children and young people and can have a significant impact on their mental health. </a:t>
            </a:r>
          </a:p>
        </p:txBody>
      </p:sp>
    </p:spTree>
    <p:extLst>
      <p:ext uri="{BB962C8B-B14F-4D97-AF65-F5344CB8AC3E}">
        <p14:creationId xmlns:p14="http://schemas.microsoft.com/office/powerpoint/2010/main" val="24669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tin Luther King, Jr.—facts and information">
            <a:extLst>
              <a:ext uri="{FF2B5EF4-FFF2-40B4-BE49-F238E27FC236}">
                <a16:creationId xmlns:a16="http://schemas.microsoft.com/office/drawing/2014/main" id="{93452E7C-2243-3575-0587-E51C51379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r="-1" b="-1"/>
          <a:stretch/>
        </p:blipFill>
        <p:spPr bwMode="auto">
          <a:xfrm>
            <a:off x="-3" y="-8371"/>
            <a:ext cx="8115287" cy="44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ack Obama - Wikipedia">
            <a:extLst>
              <a:ext uri="{FF2B5EF4-FFF2-40B4-BE49-F238E27FC236}">
                <a16:creationId xmlns:a16="http://schemas.microsoft.com/office/drawing/2014/main" id="{539875AF-AF02-6157-6B69-A1D2D0D35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268"/>
          <a:stretch/>
        </p:blipFill>
        <p:spPr bwMode="auto">
          <a:xfrm>
            <a:off x="8115292" y="-8371"/>
            <a:ext cx="4076700" cy="447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2444"/>
            <a:ext cx="8115290" cy="2394056"/>
          </a:xfrm>
          <a:prstGeom prst="rect">
            <a:avLst/>
          </a:prstGeom>
          <a:gradFill>
            <a:gsLst>
              <a:gs pos="10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60944"/>
            <a:ext cx="8115285" cy="2397055"/>
          </a:xfrm>
          <a:prstGeom prst="rect">
            <a:avLst/>
          </a:prstGeom>
          <a:gradFill>
            <a:gsLst>
              <a:gs pos="7000">
                <a:srgbClr val="000000">
                  <a:alpha val="49000"/>
                </a:srgbClr>
              </a:gs>
              <a:gs pos="67000">
                <a:schemeClr val="accent1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C6FF4-E151-418F-C348-8F7DBC91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4768553"/>
            <a:ext cx="6867289" cy="1115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Famous people </a:t>
            </a:r>
          </a:p>
        </p:txBody>
      </p:sp>
      <p:pic>
        <p:nvPicPr>
          <p:cNvPr id="1030" name="Picture 6" descr="Rosa Parks | Biography, Accomplishments, Quotes, Family, &amp; Facts |  Britannica">
            <a:extLst>
              <a:ext uri="{FF2B5EF4-FFF2-40B4-BE49-F238E27FC236}">
                <a16:creationId xmlns:a16="http://schemas.microsoft.com/office/drawing/2014/main" id="{E505A0EC-A4C9-06FC-2B0A-7E9A0F65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022"/>
          <a:stretch/>
        </p:blipFill>
        <p:spPr bwMode="auto">
          <a:xfrm>
            <a:off x="8115292" y="4454317"/>
            <a:ext cx="4076700" cy="241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7A574-7035-AC29-9459-03001E80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How can we stop racism?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32AA32-CC85-FCBC-397A-DCD854B60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5124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21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235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Anti-Racism</vt:lpstr>
      <vt:lpstr>PowerPoint Presentation</vt:lpstr>
      <vt:lpstr>What is racism?</vt:lpstr>
      <vt:lpstr>Types of racism and racial discrimination </vt:lpstr>
      <vt:lpstr>What impact does it have?</vt:lpstr>
      <vt:lpstr>Famous people </vt:lpstr>
      <vt:lpstr>How can we stop racism?</vt:lpstr>
    </vt:vector>
  </TitlesOfParts>
  <Company>Essex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Anti-Racism</dc:title>
  <dc:creator>Amy Gair - Youth Worker Team Leader</dc:creator>
  <cp:lastModifiedBy>Amy Gair - Youth Worker Team Leader</cp:lastModifiedBy>
  <cp:revision>1</cp:revision>
  <dcterms:created xsi:type="dcterms:W3CDTF">2024-01-26T12:39:16Z</dcterms:created>
  <dcterms:modified xsi:type="dcterms:W3CDTF">2024-02-14T12:26:34Z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2024-01-26T12:41:21Z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5b5ffc5b-413c-4f96-b21a-1145d7078c21</vt:lpwstr>
  </property>
  <property fmtid="{D5CDD505-2E9C-101B-9397-08002B2CF9AE}" pid="8" name="MSIP_Label_39d8be9e-c8d9-4b9c-bd40-2c27cc7ea2e6_ContentBits">
    <vt:lpwstr>0</vt:lpwstr>
  </property>
</Properties>
</file>